
<file path=[Content_Types].xml><?xml version="1.0" encoding="utf-8"?>
<Types xmlns="http://schemas.openxmlformats.org/package/2006/content-types">
  <Default Extension="png" ContentType="image/png"/>
  <Default Extension="svg" ContentType="image/gi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5" r:id="rId4"/>
    <p:sldId id="259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6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7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9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3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0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6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1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0A76-85EB-4B82-82CA-7E83E45B8799}" type="datetimeFigureOut">
              <a:rPr lang="nl-NL" smtClean="0"/>
              <a:t>14-4-2016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C356-6E4A-4D32-956A-D2D1D052A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50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7.jpeg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jpe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2.jpg"/><Relationship Id="rId11" Type="http://schemas.openxmlformats.org/officeDocument/2006/relationships/image" Target="../media/image14.jpg"/><Relationship Id="rId5" Type="http://schemas.openxmlformats.org/officeDocument/2006/relationships/image" Target="../media/image21.jpg"/><Relationship Id="rId10" Type="http://schemas.openxmlformats.org/officeDocument/2006/relationships/image" Target="../media/image26.sv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8.jpg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jpg"/><Relationship Id="rId5" Type="http://schemas.openxmlformats.org/officeDocument/2006/relationships/image" Target="../media/image25.jpg"/><Relationship Id="rId4" Type="http://schemas.openxmlformats.org/officeDocument/2006/relationships/image" Target="../media/image29.jpg"/><Relationship Id="rId9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2.jpg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jpg"/><Relationship Id="rId5" Type="http://schemas.openxmlformats.org/officeDocument/2006/relationships/image" Target="../media/image23.pn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7.jpg"/><Relationship Id="rId11" Type="http://schemas.openxmlformats.org/officeDocument/2006/relationships/image" Target="../media/image42.jpe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sv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143" y="1"/>
            <a:ext cx="11913080" cy="1470025"/>
          </a:xfrm>
        </p:spPr>
        <p:txBody>
          <a:bodyPr>
            <a:noAutofit/>
          </a:bodyPr>
          <a:lstStyle/>
          <a:p>
            <a:r>
              <a:rPr lang="nl-NL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De </a:t>
            </a:r>
            <a:r>
              <a:rPr lang="nl-N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vroege middeleeuwen</a:t>
            </a:r>
            <a:endParaRPr lang="nl-N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73216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monniken en ridders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500 – 1000 na Chr.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3" y="5445224"/>
            <a:ext cx="935349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14" y="1321392"/>
            <a:ext cx="5093786" cy="34502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22763" y="4665330"/>
            <a:ext cx="666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opkomst van de islam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31">
        <p:random/>
      </p:transition>
    </mc:Choice>
    <mc:Fallback xmlns="">
      <p:transition spd="slow" advTm="109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39" y="1325979"/>
            <a:ext cx="7535867" cy="399017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45" y="873980"/>
            <a:ext cx="6332578" cy="494270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92" y="3582401"/>
            <a:ext cx="328750" cy="83543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06" y="3184593"/>
            <a:ext cx="328750" cy="115247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1" y="2946708"/>
            <a:ext cx="328750" cy="77818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84" y="3969817"/>
            <a:ext cx="328750" cy="72436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54" y="4048875"/>
            <a:ext cx="3801613" cy="267300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67" y="2758596"/>
            <a:ext cx="2261297" cy="402008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88" y="283943"/>
            <a:ext cx="3103314" cy="240745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25" y="319812"/>
            <a:ext cx="3807863" cy="269176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029" y="82171"/>
            <a:ext cx="5887851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Mekka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171432" y="4087368"/>
            <a:ext cx="874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Mekka</a:t>
            </a:r>
            <a:endParaRPr lang="nl-NL" sz="1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" y="3684081"/>
            <a:ext cx="887886" cy="311259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" y="4106673"/>
            <a:ext cx="1130300" cy="249049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1" y="3830383"/>
            <a:ext cx="1130300" cy="287237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19" y="3662142"/>
            <a:ext cx="1185645" cy="2806527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205165" y="1325979"/>
            <a:ext cx="5692715" cy="4512845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nl-NL" sz="2400" b="1" dirty="0" smtClean="0"/>
              <a:t>Op het Arabisch schiereiland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Stammen met polytheïsme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Knooppunt van handelsroutes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Contact met andere volkeren en religies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Joden en christenen </a:t>
            </a:r>
          </a:p>
          <a:p>
            <a:pPr>
              <a:lnSpc>
                <a:spcPct val="170000"/>
              </a:lnSpc>
            </a:pPr>
            <a:r>
              <a:rPr lang="nl-NL" sz="2400" b="1" dirty="0" smtClean="0"/>
              <a:t>Mohammed: koopman en handelaar</a:t>
            </a:r>
          </a:p>
          <a:p>
            <a:pPr lvl="1">
              <a:lnSpc>
                <a:spcPct val="170000"/>
              </a:lnSpc>
            </a:pPr>
            <a:r>
              <a:rPr lang="nl-NL" sz="2000" b="1" dirty="0" smtClean="0"/>
              <a:t>Maakt kennis met monotheïsme</a:t>
            </a:r>
          </a:p>
          <a:p>
            <a:pPr>
              <a:lnSpc>
                <a:spcPct val="170000"/>
              </a:lnSpc>
            </a:pPr>
            <a:endParaRPr lang="nl-NL" sz="2400" b="1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44" y="2209038"/>
            <a:ext cx="590359" cy="83149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00" y="2571580"/>
            <a:ext cx="553320" cy="83149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61" y="2220110"/>
            <a:ext cx="590359" cy="83149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48" y="948279"/>
            <a:ext cx="553320" cy="83149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7" y="4850826"/>
            <a:ext cx="553320" cy="831492"/>
          </a:xfrm>
          <a:prstGeom prst="rect">
            <a:avLst/>
          </a:prstGeom>
        </p:spPr>
      </p:pic>
      <p:sp>
        <p:nvSpPr>
          <p:cNvPr id="15" name="Ovaal 14"/>
          <p:cNvSpPr/>
          <p:nvPr/>
        </p:nvSpPr>
        <p:spPr>
          <a:xfrm>
            <a:off x="8180096" y="2730161"/>
            <a:ext cx="2313432" cy="25399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9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4790">
        <p:random/>
      </p:transition>
    </mc:Choice>
    <mc:Fallback xmlns="">
      <p:transition spd="slow" advTm="13479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75417 -0.075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-377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62006 -0.2122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3" y="-1062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52006 -0.285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-1425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52227 -0.09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7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4.375E-6 1.48148E-6 C 0.00469 0.00046 0.00937 0.00139 0.01419 0.00139 C 0.02617 0.00139 0.01784 -0.00162 0.02474 0.00139 C 0.025 0.00277 0.02513 0.00393 0.02539 0.00532 C 0.02825 0.01689 0.02591 0.00532 0.02773 0.01458 C 0.02799 0.01967 0.02799 0.02453 0.02838 0.02939 C 0.02851 0.03078 0.02904 0.03194 0.02917 0.03333 C 0.02943 0.03518 0.02956 0.03703 0.02995 0.03865 C 0.03034 0.04097 0.03099 0.04305 0.03138 0.04537 C 0.03177 0.04699 0.03177 0.04907 0.03216 0.05069 C 0.03307 0.05439 0.03424 0.05787 0.03516 0.06134 C 0.03568 0.06319 0.03607 0.06504 0.03672 0.06666 C 0.03763 0.06921 0.0388 0.07199 0.03971 0.07477 C 0.04049 0.07685 0.04128 0.07893 0.04193 0.08125 C 0.04232 0.08264 0.04232 0.08426 0.04271 0.08541 C 0.04323 0.0868 0.04427 0.08796 0.04492 0.08935 C 0.04596 0.09143 0.047 0.09375 0.04792 0.09606 C 0.04844 0.09722 0.04883 0.09884 0.04948 0.1 C 0.05013 0.10115 0.05091 0.10185 0.05169 0.10254 C 0.05195 0.10393 0.05195 0.10555 0.05247 0.10671 C 0.05299 0.10833 0.05391 0.10949 0.05469 0.11064 C 0.05703 0.11412 0.06003 0.11551 0.06289 0.11736 C 0.06875 0.12754 0.06068 0.11365 0.06901 0.12662 C 0.07253 0.1324 0.07148 0.13217 0.07565 0.13727 C 0.0776 0.13958 0.08125 0.14166 0.0832 0.14259 C 0.08424 0.14305 0.08529 0.14328 0.0862 0.14398 C 0.0875 0.14467 0.08867 0.14583 0.08997 0.14676 C 0.0944 0.14629 0.09896 0.14606 0.10351 0.14537 C 0.1043 0.14514 0.10521 0.1449 0.10573 0.14398 C 0.10625 0.14305 0.10612 0.1412 0.10651 0.14004 C 0.1069 0.13865 0.10755 0.1375 0.10794 0.13588 C 0.10833 0.13472 0.10833 0.13333 0.10872 0.13194 C 0.10924 0.12986 0.11185 0.12407 0.1125 0.12268 C 0.11601 0.11389 0.11354 0.11713 0.1207 0.10254 C 0.12266 0.09861 0.12461 0.09444 0.12669 0.09074 C 0.1293 0.08588 0.13411 0.07847 0.13646 0.07199 C 0.13737 0.06944 0.13789 0.06666 0.13867 0.06389 C 0.13945 0.0618 0.14023 0.05949 0.14101 0.0574 C 0.14193 0.05463 0.14323 0.05208 0.14401 0.0493 C 0.14779 0.03588 0.14258 0.05509 0.14779 0.03194 C 0.1487 0.02754 0.14987 0.02314 0.15078 0.01875 C 0.15117 0.01643 0.1513 0.01412 0.15143 0.01203 C 0.1526 0.00023 0.15182 0.00694 0.15299 -0.00672 C 0.1543 -0.02385 0.15299 -0.00811 0.15443 -0.01875 C 0.15482 -0.02084 0.15495 -0.02315 0.15521 -0.02523 C 0.15547 -0.02709 0.15573 -0.02894 0.15599 -0.03056 C 0.15573 -0.03727 0.15625 -0.04422 0.15521 -0.0507 C 0.15495 -0.05255 0.15325 -0.05255 0.15221 -0.05324 C 0.15 -0.05486 0.14687 -0.0551 0.14466 -0.05602 C 0.14401 -0.05625 0.14323 -0.05695 0.14245 -0.05741 C 0.14128 -0.05787 0.13997 -0.05811 0.13867 -0.05857 C 0.13828 -0.05996 0.13789 -0.06158 0.13724 -0.06273 C 0.13594 -0.06459 0.13359 -0.06574 0.13203 -0.06667 C 0.13151 -0.06806 0.13008 -0.06922 0.13047 -0.07061 C 0.13086 -0.07246 0.13255 -0.07223 0.13346 -0.07338 C 0.13476 -0.075 0.13581 -0.07709 0.13724 -0.07871 C 0.13841 -0.07986 0.13971 -0.08033 0.14101 -0.08125 C 0.14232 -0.08241 0.14349 -0.08403 0.14466 -0.08542 C 0.14622 -0.08681 0.14779 -0.08773 0.14922 -0.08936 C 0.15104 -0.09121 0.15247 -0.09445 0.15443 -0.09607 C 0.15677 -0.09792 0.1595 -0.09838 0.16198 -0.1 C 0.16354 -0.10093 0.16497 -0.10278 0.16654 -0.10394 C 0.16797 -0.1051 0.16953 -0.10556 0.17096 -0.10672 C 0.17226 -0.10741 0.17344 -0.1088 0.17474 -0.10926 C 0.17812 -0.11065 0.18177 -0.11111 0.18529 -0.11204 C 0.18776 -0.11366 0.19023 -0.11574 0.19271 -0.11736 C 0.19349 -0.11783 0.19427 -0.11806 0.19492 -0.11852 C 0.19648 -0.11991 0.19792 -0.12153 0.19948 -0.12269 C 0.20026 -0.12315 0.20104 -0.12338 0.20169 -0.12408 C 0.20976 -0.13125 0.21732 -0.13982 0.22578 -0.14537 C 0.22721 -0.1463 0.22878 -0.14723 0.23021 -0.14792 C 0.23216 -0.14908 0.23971 -0.15186 0.23997 -0.15186 C 0.24206 -0.15278 0.24401 -0.15371 0.24596 -0.15463 C 0.24726 -0.1551 0.25065 -0.15602 0.25195 -0.15718 C 0.25404 -0.15926 0.25599 -0.16181 0.25794 -0.16389 C 0.26615 -0.17246 0.25404 -0.15811 0.26628 -0.17199 C 0.26732 -0.17315 0.26823 -0.17477 0.26927 -0.17593 C 0.27526 -0.18195 0.26654 -0.16945 0.27526 -0.18125 C 0.27734 -0.18426 0.27943 -0.18727 0.28125 -0.19051 C 0.2819 -0.19167 0.28229 -0.19329 0.28281 -0.19468 C 0.28411 -0.19861 0.28516 -0.20278 0.28646 -0.20672 C 0.28789 -0.21042 0.28958 -0.21366 0.29101 -0.21736 C 0.29154 -0.21852 0.29193 -0.22014 0.29245 -0.2213 C 0.29336 -0.22292 0.2944 -0.22431 0.29557 -0.22523 C 0.29661 -0.22616 0.29805 -0.22616 0.29922 -0.22662 C 0.30026 -0.22709 0.3013 -0.22732 0.30221 -0.22801 C 0.30325 -0.22871 0.30417 -0.22986 0.30521 -0.23056 C 0.31367 -0.23658 0.30716 -0.23102 0.31133 -0.23449 L 0.31133 -0.23449 " pathEditMode="relative" ptsTypes="AAAAAAAAAAAAAAAAAAAAAAAAAA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7037E-6 L -6.66667E-6 3.7037E-6 C -0.00027 0.00393 -0.0004 0.00787 -0.00066 0.0118 C -0.00079 0.01319 -0.00131 0.01458 -0.00144 0.01597 C -0.0017 0.01805 -0.00183 0.02037 -0.00222 0.02245 C -0.00261 0.02523 -0.00326 0.02778 -0.00365 0.03055 C -0.00391 0.03194 -0.00404 0.03333 -0.00443 0.03449 C -0.00496 0.03588 -0.00561 0.03704 -0.006 0.03866 C -0.00743 0.04375 -0.006 0.0419 -0.00743 0.04792 C -0.00782 0.0493 -0.00847 0.05046 -0.00899 0.05185 C -0.00951 0.0537 -0.01003 0.05532 -0.01042 0.05717 C -0.01147 0.06157 -0.01121 0.06296 -0.01199 0.06782 C -0.01212 0.06921 -0.01251 0.0706 -0.01264 0.07199 C -0.01238 0.08009 -0.01251 0.08912 -0.01121 0.09722 C -0.01081 0.1 -0.01081 0.10324 -0.00964 0.10509 L -0.00743 0.10926 C -0.00665 0.11319 -0.00626 0.11805 -0.00443 0.1213 C -0.00378 0.12222 -0.003 0.12292 -0.00222 0.12384 C 0.00429 0.1412 0.00077 0.13634 0.00598 0.14259 C 0.0065 0.14398 0.00689 0.14537 0.00754 0.14653 C 0.0082 0.14768 0.00924 0.14792 0.00976 0.1493 C 0.01028 0.15023 0.01015 0.15185 0.01054 0.15324 C 0.01093 0.15463 0.01158 0.15579 0.0121 0.15717 C 0.01432 0.17384 0.0108 0.14653 0.01353 0.18796 C 0.01366 0.19074 0.0151 0.19583 0.0151 0.19583 C 0.01523 0.21412 0.01197 0.23356 0.01575 0.25046 C 0.01705 0.25579 0.02838 0.24838 0.0315 0.24653 L 0.03385 0.24514 C 0.04283 0.2456 0.05195 0.24352 0.0608 0.24653 C 0.06236 0.24699 0.06145 0.25208 0.06223 0.25463 C 0.06653 0.26597 0.06145 0.25139 0.06458 0.2625 C 0.06497 0.26389 0.06549 0.26528 0.06601 0.26643 C 0.06822 0.28565 0.06523 0.26204 0.06822 0.27847 C 0.06861 0.28055 0.06874 0.28287 0.069 0.28518 C 0.06926 0.28704 0.069 0.28912 0.06978 0.29051 C 0.07057 0.2919 0.07174 0.29143 0.07278 0.2919 C 0.07356 0.29282 0.07421 0.29375 0.07499 0.29444 C 0.07577 0.29514 0.07656 0.29514 0.07721 0.29583 C 0.08098 0.30023 0.07825 0.29884 0.08098 0.30393 C 0.08163 0.30509 0.08254 0.30555 0.08333 0.30648 C 0.08372 0.30787 0.08424 0.30926 0.08476 0.31042 C 0.08554 0.31227 0.08645 0.31389 0.08697 0.31574 C 0.08736 0.31713 0.08736 0.31852 0.08775 0.31991 C 0.08814 0.3213 0.08893 0.32245 0.08932 0.32384 C 0.08958 0.325 0.08945 0.32685 0.08997 0.32778 C 0.09127 0.33009 0.09452 0.3331 0.09452 0.3331 C 0.09557 0.33588 0.097 0.33819 0.09752 0.3412 C 0.09778 0.34259 0.09791 0.34398 0.0983 0.34514 C 0.09869 0.34653 0.09908 0.34815 0.09973 0.34907 C 0.10038 0.35 0.10129 0.35 0.10208 0.35046 C 0.10247 0.35185 0.10286 0.35347 0.10351 0.3544 C 0.10416 0.35555 0.10507 0.35625 0.10572 0.35717 C 0.10663 0.35833 0.10728 0.35995 0.10807 0.36111 C 0.10833 0.36366 0.10872 0.36921 0.1095 0.37176 C 0.10989 0.37338 0.11067 0.3743 0.11106 0.37592 C 0.11132 0.37708 0.11119 0.37893 0.11171 0.37986 C 0.1121 0.38055 0.11692 0.38241 0.11705 0.38241 C 0.12343 0.39005 0.11536 0.38102 0.12148 0.38657 C 0.12226 0.38727 0.12291 0.38842 0.12382 0.38912 C 0.12447 0.38981 0.12525 0.38981 0.12603 0.39051 C 0.12838 0.39282 0.13124 0.39676 0.13346 0.39977 C 0.1345 0.40347 0.13528 0.40717 0.13645 0.41042 C 0.13697 0.4118 0.13749 0.41319 0.13801 0.41458 C 0.13853 0.4162 0.13906 0.41805 0.13945 0.41991 C 0.13984 0.42106 0.13984 0.42268 0.14023 0.42384 C 0.14114 0.42662 0.14231 0.42917 0.14322 0.43194 C 0.14374 0.4331 0.14439 0.43449 0.14478 0.43588 C 0.14531 0.4375 0.1457 0.43935 0.14622 0.4412 C 0.14739 0.44444 0.14869 0.44722 0.14999 0.45046 C 0.15103 0.45324 0.15195 0.45579 0.15299 0.45856 C 0.15351 0.45972 0.15416 0.46088 0.15455 0.4625 C 0.15481 0.46389 0.15481 0.46528 0.1552 0.46643 C 0.15585 0.46852 0.15676 0.47014 0.15754 0.47176 C 0.15911 0.47569 0.15898 0.47546 0.15976 0.47986 C 0.16002 0.48148 0.15989 0.48356 0.16054 0.48518 C 0.16106 0.48657 0.1621 0.4868 0.16275 0.48773 C 0.16484 0.49143 0.16484 0.49421 0.16718 0.49722 C 0.16796 0.49792 0.16874 0.49815 0.16952 0.49861 C 0.17265 0.49815 0.17929 0.49745 0.18294 0.49583 C 0.1845 0.49514 0.18593 0.49375 0.18749 0.49305 C 0.18971 0.49236 0.19153 0.49213 0.19348 0.49051 C 0.19452 0.48981 0.19544 0.48842 0.19648 0.48773 C 0.19765 0.48704 0.19895 0.48704 0.20025 0.48657 C 0.20103 0.48611 0.20169 0.48565 0.20247 0.48518 C 0.22408 0.48889 0.21731 0.48889 0.24518 0.48657 C 0.24622 0.48634 0.24726 0.48542 0.24817 0.48518 C 0.24973 0.48472 0.25116 0.48426 0.25273 0.4838 C 0.26002 0.47523 0.24869 0.48866 0.25794 0.47708 C 0.2595 0.47523 0.26093 0.47361 0.26249 0.47176 C 0.26327 0.47083 0.26406 0.47037 0.26471 0.46921 C 0.26653 0.46597 0.26861 0.46342 0.26991 0.45972 C 0.27044 0.45856 0.27083 0.45717 0.27148 0.45579 C 0.27213 0.4544 0.27278 0.45255 0.27369 0.45185 C 0.27512 0.45069 0.27669 0.45116 0.27825 0.45046 C 0.28046 0.4493 0.28502 0.44653 0.28502 0.44653 C 0.28814 0.42963 0.28281 0.45648 0.28723 0.43842 C 0.28762 0.4368 0.28749 0.43472 0.28801 0.4331 C 0.28932 0.42801 0.29088 0.42338 0.29244 0.41852 C 0.29296 0.41713 0.29361 0.41597 0.294 0.41458 C 0.29426 0.41319 0.29426 0.4118 0.29465 0.41042 C 0.29557 0.40764 0.29674 0.40509 0.29765 0.40255 L 0.30064 0.39444 C 0.30116 0.39329 0.30169 0.3919 0.30221 0.39051 C 0.30338 0.38727 0.30468 0.38426 0.30598 0.38125 L 0.31041 0.36921 L 0.31197 0.36528 C 0.31249 0.36389 0.31275 0.36227 0.3134 0.36111 C 0.31523 0.3581 0.31731 0.35555 0.31874 0.35185 C 0.31926 0.35046 0.31952 0.34907 0.32018 0.34792 C 0.32213 0.34444 0.32486 0.34236 0.32695 0.33981 C 0.33775 0.32708 0.32265 0.34352 0.33294 0.3331 C 0.33372 0.33241 0.33437 0.33125 0.33515 0.33055 C 0.33775 0.32824 0.34205 0.32824 0.34413 0.32778 C 0.34622 0.32546 0.34713 0.3243 0.34947 0.32245 L 0.35624 0.31852 L 0.35846 0.31713 C 0.35924 0.31667 0.35989 0.31597 0.36067 0.31574 C 0.36223 0.31551 0.36366 0.31505 0.36523 0.31458 C 0.36653 0.31389 0.37031 0.31111 0.37122 0.31042 C 0.37187 0.30995 0.37265 0.30926 0.37343 0.30926 C 0.37695 0.30856 0.38046 0.30833 0.38398 0.30787 C 0.38463 0.30741 0.38541 0.30717 0.38619 0.30648 C 0.38723 0.30579 0.38814 0.30463 0.38919 0.30393 C 0.3901 0.30324 0.39114 0.30301 0.39218 0.30255 C 0.39296 0.30208 0.39361 0.30139 0.39439 0.30116 C 0.40234 0.29815 0.39609 0.30162 0.40116 0.29861 C 0.40182 0.29768 0.40533 0.29282 0.40637 0.2919 C 0.40715 0.2912 0.40794 0.29097 0.40872 0.29051 C 0.41093 0.2875 0.41132 0.28611 0.41393 0.28518 C 0.41445 0.28495 0.41497 0.28518 0.41549 0.28518 L 0.41549 0.28518 " pathEditMode="relative" ptsTypes="AAAAAAAAAAAAAAAAAAAAAAAAAAAAAAAAAAAAAAAAAAAAAAAAAAAAAAAAAAAAAAAAAAAAAAAAAAAAAAAAAAAAAAAAAAAAAAAAAAAAAAAAAAAAAAAAAAAAAAAAAAAAAAAAAAA">
                                      <p:cBhvr>
                                        <p:cTn id="1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2.22222E-6 C -0.00313 0.02477 0.00039 0.00393 -0.003 0.01597 C -0.00326 0.01713 -0.00339 0.01875 -0.00378 0.0199 C -0.00456 0.02268 -0.00612 0.02477 -0.00677 0.02777 L -0.00977 0.04398 L -0.01042 0.04791 C -0.01068 0.0493 -0.01068 0.05092 -0.0112 0.05185 L -0.01341 0.05578 C -0.01328 0.05995 -0.01341 0.06412 -0.01276 0.06782 C -0.01237 0.06967 -0.0112 0.07037 -0.01042 0.07199 C -0.0099 0.07314 -0.00938 0.0743 -0.00898 0.07592 C -0.00833 0.0787 -0.00768 0.08541 -0.00599 0.08796 C -0.00534 0.08865 -0.00443 0.08865 -0.00378 0.08912 C 0.00208 0.09444 -0.00482 0.08981 0.00078 0.09328 C 0.00182 0.09583 0.00325 0.09814 0.00378 0.10115 C 0.00404 0.10254 0.00417 0.10393 0.00456 0.10532 C 0.00495 0.10671 0.0056 0.10787 0.00599 0.10926 C 0.00638 0.11041 0.00638 0.11203 0.00677 0.11319 C 0.00716 0.11458 0.00794 0.11574 0.00833 0.11713 C 0.00859 0.11852 0.00872 0.1199 0.00898 0.12129 L 0.01354 0.1331 L 0.0151 0.13727 L 0.01654 0.1412 C 0.01667 0.14166 0.01771 0.14977 0.0181 0.15046 C 0.01862 0.15185 0.01953 0.15231 0.02031 0.15324 C 0.02213 0.16319 0.01966 0.15092 0.02253 0.16111 C 0.02318 0.16342 0.0237 0.16852 0.02409 0.1706 C 0.02422 0.17199 0.02435 0.17338 0.02487 0.17453 C 0.02539 0.17569 0.0263 0.17639 0.02708 0.17731 C 0.0276 0.17847 0.02786 0.18009 0.02852 0.18125 C 0.02917 0.18217 0.03008 0.18194 0.03086 0.18264 C 0.03164 0.18333 0.03229 0.18426 0.03307 0.18518 L 0.03607 0.19328 C 0.03659 0.19444 0.03724 0.1956 0.03763 0.19722 C 0.03776 0.19861 0.03802 0.2 0.03828 0.20115 C 0.03867 0.20254 0.03945 0.2037 0.03984 0.20509 C 0.04036 0.2074 0.04102 0.2125 0.04128 0.21458 C 0.04154 0.21597 0.04167 0.21736 0.04206 0.21852 C 0.04505 0.22893 0.04245 0.21643 0.04427 0.22662 C 0.04388 0.22986 0.04284 0.23402 0.04427 0.23727 C 0.04492 0.23842 0.04583 0.23889 0.04661 0.23981 C 0.04713 0.2412 0.0474 0.24282 0.04805 0.24398 C 0.0487 0.2449 0.04961 0.2456 0.05039 0.24652 C 0.05117 0.24768 0.05182 0.2493 0.0526 0.25046 C 0.05286 0.25185 0.05286 0.25347 0.05338 0.25463 C 0.05469 0.2574 0.05677 0.25764 0.05859 0.25856 C 0.06393 0.26481 0.06185 0.26157 0.06536 0.26782 C 0.06588 0.2706 0.06602 0.27361 0.0668 0.27592 L 0.06979 0.28379 C 0.07005 0.28611 0.07018 0.28842 0.07057 0.29051 C 0.07148 0.2949 0.07552 0.29977 0.07656 0.30254 C 0.07708 0.30393 0.07773 0.30509 0.07812 0.30648 C 0.07878 0.30902 0.07956 0.31458 0.07956 0.31458 C 0.07982 0.32129 0.07995 0.32777 0.08034 0.33449 C 0.08125 0.34768 0.08112 0.33426 0.08112 0.33981 L 0.08112 0.33981 L 0.07956 0.34398 L 0.07956 0.34398 L 0.08268 0.34398 " pathEditMode="relative" ptsTypes="AAAAAAAAAAAAAAAAAAAAAAAAAAAAAAAAAAAAAAAAAAAAAAAAAAAAAAAAAAAA">
                                      <p:cBhvr>
                                        <p:cTn id="1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00023 C 0.00222 0.00023 0.00443 0.00046 0.00664 0.00116 C 0.00821 0.00185 0.00964 0.0037 0.0112 0.00393 L 0.02019 0.00532 C 0.02761 0.00972 0.01628 0.00231 0.02474 0.01065 C 0.02605 0.0118 0.02787 0.01157 0.02917 0.01319 C 0.02995 0.01412 0.0306 0.01528 0.03151 0.01597 C 0.03295 0.01713 0.03594 0.01852 0.03594 0.01875 C 0.03841 0.01805 0.04102 0.01782 0.04349 0.01713 C 0.04623 0.01643 0.04545 0.01551 0.04792 0.01319 C 0.0487 0.0125 0.04948 0.01227 0.05026 0.0118 C 0.05091 0.01273 0.0517 0.01389 0.05248 0.01458 C 0.05313 0.01528 0.05404 0.01528 0.05469 0.01597 C 0.05599 0.01667 0.05716 0.01782 0.05847 0.01852 C 0.06003 0.01944 0.06302 0.0213 0.06302 0.02153 C 0.06836 0.01805 0.06615 0.02014 0.0698 0.01597 C 0.075 0.01643 0.08021 0.0162 0.08555 0.01713 C 0.08711 0.01759 0.08868 0.01829 0.08998 0.01991 L 0.09453 0.02523 C 0.09506 0.02662 0.09545 0.02801 0.09597 0.02917 C 0.09675 0.03055 0.09766 0.03171 0.09831 0.03333 C 0.10118 0.04097 0.09623 0.03403 0.10131 0.03981 C 0.10183 0.0412 0.10235 0.04236 0.10274 0.04398 C 0.10417 0.04954 0.10443 0.05278 0.10508 0.05856 C 0.10482 0.06736 0.10469 0.07639 0.1043 0.08518 C 0.1043 0.08542 0.10339 0.09444 0.10274 0.09583 C 0.10222 0.09722 0.10131 0.09768 0.10052 0.09861 C 0.09662 0.11921 0.10105 0.09792 0.09753 0.11065 C 0.09714 0.1118 0.09714 0.11319 0.09675 0.11458 C 0.09636 0.11597 0.09571 0.11713 0.09532 0.11852 C 0.09493 0.11991 0.09493 0.1213 0.09453 0.12245 C 0.09414 0.12407 0.09336 0.12523 0.09297 0.12662 C 0.09206 0.13009 0.09193 0.13518 0.09154 0.13866 C 0.09037 0.14907 0.09115 0.13819 0.0892 0.15185 C 0.08907 0.1537 0.08894 0.15555 0.08855 0.15718 C 0.08763 0.16018 0.08646 0.1625 0.08555 0.16528 L 0.07956 0.18125 L 0.078 0.18518 C 0.07748 0.18657 0.07696 0.18773 0.07644 0.18912 C 0.07605 0.19097 0.07565 0.19282 0.075 0.19444 C 0.07162 0.2037 0.07149 0.20347 0.06823 0.20926 C 0.06628 0.21991 0.06927 0.20741 0.06524 0.21458 C 0.06263 0.21921 0.06667 0.21852 0.06302 0.22245 C 0.05886 0.22708 0.04818 0.22639 0.04571 0.22662 L 0.04271 0.22801 L 0.04271 0.22824 " pathEditMode="relative" rAng="0" ptsTypes="AAAAAAAAAAAAAAAAAAAAAAAAAAAAAAAAAAAAAAAAAAAAAAA">
                                      <p:cBhvr>
                                        <p:cTn id="1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1141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79 -0.01944 L 0.01679 -0.01921 L 0.03242 -0.02893 C 0.0332 -0.02939 0.03398 -0.02986 0.03476 -0.03032 C 0.03711 -0.03125 0.03776 -0.03148 0.03997 -0.03287 C 0.04127 -0.03379 0.04244 -0.03472 0.04375 -0.03564 C 0.04544 -0.03657 0.05026 -0.03912 0.05195 -0.04097 C 0.05299 -0.04189 0.0539 -0.04375 0.05494 -0.0449 C 0.0556 -0.0456 0.05651 -0.0456 0.05716 -0.04629 C 0.06588 -0.05463 0.06015 -0.05162 0.06614 -0.05416 C 0.06836 -0.05694 0.06888 -0.05694 0.0707 -0.06088 C 0.07122 -0.06203 0.07148 -0.06388 0.07226 -0.06481 C 0.07278 -0.06574 0.07369 -0.06574 0.07448 -0.0662 C 0.07369 -0.06759 0.07304 -0.06921 0.07226 -0.07013 C 0.07148 -0.07106 0.0707 -0.07083 0.06992 -0.07152 C 0.06914 -0.07222 0.06849 -0.07361 0.06771 -0.0743 C 0.06146 -0.07986 0.06966 -0.0706 0.06315 -0.07824 C 0.05586 -0.09791 0.06328 -0.07731 0.05872 -0.09166 C 0.0582 -0.09305 0.05768 -0.09421 0.05716 -0.0956 C 0.05664 -0.09722 0.05612 -0.09907 0.05573 -0.10092 C 0.05534 -0.10254 0.0556 -0.10463 0.05494 -0.10625 C 0.05442 -0.10763 0.05351 -0.1081 0.05273 -0.10902 C 0.05104 -0.11805 0.05312 -0.10671 0.05052 -0.11967 C 0.05013 -0.12083 0.05 -0.12222 0.04974 -0.12361 C 0.04882 -0.12731 0.0483 -0.13148 0.04674 -0.13426 L 0.04453 -0.13819 C 0.04427 -0.13958 0.04388 -0.14097 0.04375 -0.14236 C 0.04257 -0.14907 0.04323 -0.14768 0.0414 -0.15555 C 0.04101 -0.15787 0.04062 -0.16018 0.03997 -0.16226 C 0.03958 -0.16365 0.03893 -0.16481 0.03841 -0.1662 C 0.03867 -0.17291 0.03828 -0.17986 0.03919 -0.18634 C 0.03945 -0.18773 0.04075 -0.18703 0.0414 -0.1875 C 0.04362 -0.18958 0.04362 -0.1912 0.04596 -0.19166 C 0.05221 -0.19282 0.05846 -0.19328 0.06471 -0.19421 C 0.06575 -0.1956 0.06679 -0.19676 0.06771 -0.19838 C 0.06849 -0.19953 0.06914 -0.20115 0.06992 -0.20231 C 0.0707 -0.20324 0.07148 -0.20393 0.07226 -0.20486 C 0.07382 -0.2074 0.075 -0.21088 0.07669 -0.21296 C 0.08203 -0.21921 0.07539 -0.21134 0.0819 -0.21967 C 0.08268 -0.2206 0.08346 -0.22129 0.08424 -0.22222 C 0.08502 -0.22338 0.08554 -0.22523 0.08646 -0.22638 C 0.08711 -0.22708 0.08789 -0.22708 0.08867 -0.22754 C 0.08919 -0.22986 0.08945 -0.2324 0.09023 -0.23426 C 0.09075 -0.23564 0.09179 -0.23588 0.09244 -0.23703 C 0.09687 -0.24351 0.09205 -0.23935 0.09922 -0.24351 C 0.10091 -0.24768 0.10247 -0.25208 0.10442 -0.25555 L 0.10963 -0.26504 C 0.11627 -0.29629 0.10755 -0.25763 0.11497 -0.28356 C 0.11536 -0.28518 0.11536 -0.28726 0.11562 -0.28888 C 0.11601 -0.29074 0.11679 -0.29236 0.11718 -0.29421 C 0.11784 -0.29676 0.11836 -0.30115 0.11862 -0.3037 C 0.11914 -0.30763 0.11966 -0.31157 0.12018 -0.31574 C 0.12044 -0.32129 0.12044 -0.33472 0.12174 -0.34236 C 0.122 -0.34467 0.12265 -0.34676 0.12317 -0.34907 C 0.12343 -0.35301 0.12396 -0.35694 0.12396 -0.36088 C 0.12396 -0.37037 0.12435 -0.37986 0.12317 -0.38888 C 0.12278 -0.39166 0.12096 -0.39328 0.1194 -0.39421 C 0.11784 -0.3956 0.11588 -0.39537 0.11419 -0.3956 C 0.11198 -0.39606 0.10963 -0.39652 0.10742 -0.39699 C 0.10156 -0.40046 0.10846 -0.39699 0.09544 -0.39699 C 0.09297 -0.39699 0.09323 -0.39745 0.09323 -0.39953 L 0.09323 -0.3993 " pathEditMode="relative" rAng="0" ptsTypes="AAAAAAAAAAAAAAAAAAAAAAAAAAAAAAAAAAAAAAAAAAAAAAAAAAAAAAAAAAAAAA">
                                      <p:cBhvr>
                                        <p:cTn id="1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4" grpId="0" uiExpand="1" build="p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158091"/>
            <a:ext cx="4687106" cy="3436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70" y="1848979"/>
            <a:ext cx="4650831" cy="36276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24" y="1440498"/>
            <a:ext cx="5995520" cy="451329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784" y="1579510"/>
            <a:ext cx="3665647" cy="437428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21" y="175832"/>
            <a:ext cx="3993127" cy="39931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4132" y="158091"/>
            <a:ext cx="10515600" cy="764935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Mohammed wordt moslim 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854" y="1086382"/>
            <a:ext cx="52706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Engel </a:t>
            </a:r>
            <a:r>
              <a:rPr lang="nl-NL" sz="2400" b="1" dirty="0" err="1" smtClean="0"/>
              <a:t>Djibril</a:t>
            </a:r>
            <a:r>
              <a:rPr lang="nl-NL" sz="2400" b="1" dirty="0" smtClean="0"/>
              <a:t> (</a:t>
            </a:r>
            <a:r>
              <a:rPr lang="nl-NL" sz="2400" b="1" i="1" dirty="0" smtClean="0"/>
              <a:t>= </a:t>
            </a:r>
            <a:r>
              <a:rPr lang="nl-NL" sz="2400" b="1" i="1" dirty="0" err="1" smtClean="0"/>
              <a:t>Gabriël</a:t>
            </a:r>
            <a:r>
              <a:rPr lang="nl-NL" sz="2400" b="1" dirty="0"/>
              <a:t>) 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err="1" smtClean="0"/>
              <a:t>Buraq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Allah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Islam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Monotheïsme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Er is maar één god: Allah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Mohammed is zijn Profeet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Moslims 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59" y="3605845"/>
            <a:ext cx="4065605" cy="296185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48" y="3662802"/>
            <a:ext cx="5241622" cy="314933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88" y="985214"/>
            <a:ext cx="2898523" cy="26077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39" y="4117201"/>
            <a:ext cx="749571" cy="262771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87" y="4442883"/>
            <a:ext cx="954222" cy="2102523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32" y="4226083"/>
            <a:ext cx="954222" cy="242492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09" y="4120736"/>
            <a:ext cx="1000946" cy="2369327"/>
          </a:xfrm>
          <a:prstGeom prst="rect">
            <a:avLst/>
          </a:prstGeom>
        </p:spPr>
      </p:pic>
      <p:sp>
        <p:nvSpPr>
          <p:cNvPr id="22" name="Vermenigvuldigen 21"/>
          <p:cNvSpPr/>
          <p:nvPr/>
        </p:nvSpPr>
        <p:spPr>
          <a:xfrm>
            <a:off x="424131" y="3502152"/>
            <a:ext cx="5620053" cy="34666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7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156">
        <p:random/>
      </p:transition>
    </mc:Choice>
    <mc:Fallback xmlns="">
      <p:transition spd="slow" advTm="701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35" y="1645921"/>
            <a:ext cx="5624074" cy="375818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21" y="363562"/>
            <a:ext cx="3997544" cy="62496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48" y="3662802"/>
            <a:ext cx="5241622" cy="314933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158091"/>
            <a:ext cx="4687106" cy="343671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59" y="1549693"/>
            <a:ext cx="5995520" cy="406100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48" y="147049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Mohammed en de islam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854" y="1086382"/>
            <a:ext cx="6002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Mohammed vertelt over de islam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Tegenstand in Mekka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Vlucht naar Medina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622: </a:t>
            </a:r>
            <a:r>
              <a:rPr lang="nl-NL" sz="2400" b="1" dirty="0" err="1" smtClean="0">
                <a:solidFill>
                  <a:srgbClr val="FF0000"/>
                </a:solidFill>
              </a:rPr>
              <a:t>hidsjra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Begin van de islamitische jaartelling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Verovering van Mekka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630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err="1" smtClean="0">
                <a:solidFill>
                  <a:srgbClr val="FF0000"/>
                </a:solidFill>
              </a:rPr>
              <a:t>Kaäba</a:t>
            </a:r>
            <a:endParaRPr lang="nl-NL" sz="2400" b="1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Bedevaartsoord voor de moslims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Hadj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56" y="3841903"/>
            <a:ext cx="5995520" cy="283934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96" y="142478"/>
            <a:ext cx="3800138" cy="3587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39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614">
        <p:random/>
      </p:transition>
    </mc:Choice>
    <mc:Fallback xmlns="">
      <p:transition spd="slow" advTm="826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62" y="218755"/>
            <a:ext cx="4687106" cy="295873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06" y="147049"/>
            <a:ext cx="4698804" cy="312893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89" y="147049"/>
            <a:ext cx="3189598" cy="31895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7" y="3482034"/>
            <a:ext cx="5241622" cy="314933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8" y="3050637"/>
            <a:ext cx="4774305" cy="358072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48" y="147049"/>
            <a:ext cx="10515600" cy="764935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Islam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854" y="1086382"/>
            <a:ext cx="6002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Monotheïsme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Er is maar één god: Allah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Mohammed is zijn Profeet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Moslims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Koran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</a:rPr>
              <a:t>Moskee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81" y="3482034"/>
            <a:ext cx="3854300" cy="2807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7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525">
        <p:random/>
      </p:transition>
    </mc:Choice>
    <mc:Fallback xmlns="">
      <p:transition spd="slow" advTm="785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2" y="2287931"/>
            <a:ext cx="2912351" cy="43742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02971"/>
            <a:ext cx="3950208" cy="26782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" y="3703320"/>
            <a:ext cx="4616317" cy="276979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1" y="2569465"/>
            <a:ext cx="7347075" cy="421538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48" y="147049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Islam verovert de wereld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6826" y="794813"/>
            <a:ext cx="60022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Mohammed verenigd Arabisch schiereiland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Na de dood van Mohammed: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Midden-Oosten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Noord-Afrika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Spanje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732: Slag bij Poitiers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72" y="81125"/>
            <a:ext cx="3535554" cy="2436418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007608" y="3127248"/>
            <a:ext cx="338328" cy="210312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83" y="81125"/>
            <a:ext cx="3171043" cy="230534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146660"/>
            <a:ext cx="2208764" cy="230534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43" y="27432"/>
            <a:ext cx="3465005" cy="251754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8" y="135287"/>
            <a:ext cx="5813880" cy="2366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5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1312">
        <p:random/>
      </p:transition>
    </mc:Choice>
    <mc:Fallback xmlns="">
      <p:transition spd="slow" advTm="14131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78" y="3784014"/>
            <a:ext cx="4687106" cy="29587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09" y="3482034"/>
            <a:ext cx="4723998" cy="314933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24" y="3668765"/>
            <a:ext cx="4774305" cy="318923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48" y="147049"/>
            <a:ext cx="10515600" cy="764935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Belangrijke steden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0854" y="1086382"/>
            <a:ext cx="46214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Mekka</a:t>
            </a:r>
            <a:endParaRPr lang="nl-NL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err="1" smtClean="0"/>
              <a:t>Kaäba</a:t>
            </a:r>
            <a:endParaRPr lang="nl-NL" sz="24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Hadj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Medina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“Stad van de Profeet”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err="1" smtClean="0"/>
              <a:t>Hidsjra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Jeruzalem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Rotskoepel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Openbaring aan Mohammed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09" y="419671"/>
            <a:ext cx="2847975" cy="2562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6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111">
        <p:random/>
      </p:transition>
    </mc:Choice>
    <mc:Fallback xmlns="">
      <p:transition spd="slow" advTm="741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34766 -0.44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023 L -0.27826 -0.2324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7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32747 0.0192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06" y="3520441"/>
            <a:ext cx="4810960" cy="31752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30" y="3445595"/>
            <a:ext cx="4751696" cy="31752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36" y="3291840"/>
            <a:ext cx="4444371" cy="33289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99" y="4147410"/>
            <a:ext cx="5687208" cy="218938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24" y="3520441"/>
            <a:ext cx="5292055" cy="317523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4948" y="147049"/>
            <a:ext cx="10515600" cy="764935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5 zuilen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van de islam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2044" y="786011"/>
            <a:ext cx="62196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i="1" dirty="0" err="1" smtClean="0"/>
              <a:t>Shahada</a:t>
            </a:r>
            <a:endParaRPr lang="nl-NL" sz="2400" b="1" i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“Er is geen god behalve Allah en Mohammed is zijn Profeet”</a:t>
            </a:r>
            <a:endParaRPr lang="nl-NL" sz="2400" b="1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i="1" dirty="0" err="1" smtClean="0"/>
              <a:t>Salat</a:t>
            </a:r>
            <a:endParaRPr lang="nl-NL" sz="2400" b="1" i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5 keer per dag bidden richting Mekka</a:t>
            </a:r>
            <a:endParaRPr lang="nl-NL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i="1" dirty="0" err="1" smtClean="0"/>
              <a:t>Zakat</a:t>
            </a:r>
            <a:endParaRPr lang="nl-NL" sz="2400" b="1" i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Geld geven aan de armen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i="1" dirty="0" err="1" smtClean="0"/>
              <a:t>Sawm</a:t>
            </a:r>
            <a:endParaRPr lang="nl-NL" sz="2400" b="1" i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Vasten tijdens de ramadan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i="1" dirty="0" smtClean="0"/>
              <a:t>Hadj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1x in je leven op bedevaart naar Mekka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66" y="190129"/>
            <a:ext cx="2793651" cy="29714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699248" y="3204637"/>
            <a:ext cx="439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 smtClean="0"/>
              <a:t>5 plichten die iedere moslim </a:t>
            </a:r>
            <a:r>
              <a:rPr lang="nl-NL" sz="2000" b="1" i="1" u="sng" dirty="0" smtClean="0"/>
              <a:t>moet</a:t>
            </a:r>
            <a:r>
              <a:rPr lang="nl-NL" sz="2000" b="1" i="1" dirty="0" smtClean="0"/>
              <a:t> doen</a:t>
            </a:r>
          </a:p>
          <a:p>
            <a:r>
              <a:rPr lang="nl-NL" sz="2000" b="1" i="1" dirty="0" smtClean="0"/>
              <a:t>(behalve als het echt niet gaat…)</a:t>
            </a:r>
            <a:endParaRPr lang="nl-NL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6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3696">
        <p:random/>
      </p:transition>
    </mc:Choice>
    <mc:Fallback xmlns="">
      <p:transition spd="slow" advTm="2136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18099 -0.500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023 L -0.22734 -0.264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023 L -0.2319 -0.081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21693 0.040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023 L -0.23581 0.1902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2.8|24.4|17.5|17.9|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8.1|8.4|7.2|5.5|6.9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4.2|29|18.6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7|10.7|3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14.2|22.3|1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8.4|2.8|10.9|3.1|2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5.3|13.8|3|9.3|2.9|10.5|4.9|32|3.8|16.9|5.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224</Words>
  <Application>Microsoft Office PowerPoint</Application>
  <PresentationFormat>Breedbeeld</PresentationFormat>
  <Paragraphs>70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Castellar</vt:lpstr>
      <vt:lpstr>Old English Text MT</vt:lpstr>
      <vt:lpstr>Kantoorthema</vt:lpstr>
      <vt:lpstr>1_Kantoorthema</vt:lpstr>
      <vt:lpstr>De vroege middeleeuwen</vt:lpstr>
      <vt:lpstr>Mekka</vt:lpstr>
      <vt:lpstr>Mohammed wordt moslim </vt:lpstr>
      <vt:lpstr>Mohammed en de islam</vt:lpstr>
      <vt:lpstr>Islam</vt:lpstr>
      <vt:lpstr>Islam verovert de wereld</vt:lpstr>
      <vt:lpstr>Belangrijke steden</vt:lpstr>
      <vt:lpstr>5 zuilen van de islam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vroege middeleeuwen</dc:title>
  <dc:creator>SPVOZN</dc:creator>
  <cp:lastModifiedBy>Claudio Ruffin (rfc)</cp:lastModifiedBy>
  <cp:revision>120</cp:revision>
  <dcterms:created xsi:type="dcterms:W3CDTF">2016-01-20T16:14:34Z</dcterms:created>
  <dcterms:modified xsi:type="dcterms:W3CDTF">2016-04-14T13:28:40Z</dcterms:modified>
</cp:coreProperties>
</file>